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67C57-0ADE-5A53-6531-07C648D73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7867F-1CAE-02F4-311E-AE86CBCD0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C6729-E7D9-987E-2D64-0074ADEBB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4D09-5C26-4923-A1DF-8628069FEB76}" type="datetimeFigureOut">
              <a:rPr lang="en-IN" smtClean="0"/>
              <a:t>03-01-2023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BF610-984B-C6B9-98AB-114DEF5A4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179A9-FE8D-2200-5CAC-272D57EF5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936C-02F1-432D-8FDA-B6147B4430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5609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9345C-7FF0-FAB6-F7FA-A42D356B4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55767D-965F-61D0-7AA0-6057DA341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BEFA0-5A28-4FBD-870F-6F65616B9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4D09-5C26-4923-A1DF-8628069FEB76}" type="datetimeFigureOut">
              <a:rPr lang="en-IN" smtClean="0"/>
              <a:t>03-01-2023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F6FDF-8A4D-9BF6-5B3C-B7264042A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95C3E-7F33-5503-175A-89832BCD7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936C-02F1-432D-8FDA-B6147B4430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356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81B708-210F-B972-B9A2-88DBA9FFEF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09FC54-2FDC-071C-1E42-629DD99EF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C907B-D4CF-F706-A522-359BDC453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4D09-5C26-4923-A1DF-8628069FEB76}" type="datetimeFigureOut">
              <a:rPr lang="en-IN" smtClean="0"/>
              <a:t>03-01-2023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17C15-2ACB-49CB-E8E8-0A99F4CD2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94CC4-5D81-C607-4650-96191B33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936C-02F1-432D-8FDA-B6147B4430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248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8BC41-0AA7-85EA-15D2-37B773395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6EE2E-D1C4-4A62-A6EA-43A94CF71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7E651-02ED-5820-BA71-AEAFC7EC8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4D09-5C26-4923-A1DF-8628069FEB76}" type="datetimeFigureOut">
              <a:rPr lang="en-IN" smtClean="0"/>
              <a:t>03-01-2023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16D8A-6101-1553-F838-2CA15F2CD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332D4-0DDE-F812-B5A7-670E04C5A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936C-02F1-432D-8FDA-B6147B4430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145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86C23-64BB-7261-AB7B-FC04006ED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27026-AE5B-18EF-D51E-2C495FCD8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A1DEB-CDCD-B29D-887A-B0039974D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4D09-5C26-4923-A1DF-8628069FEB76}" type="datetimeFigureOut">
              <a:rPr lang="en-IN" smtClean="0"/>
              <a:t>03-01-2023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DF606-22E0-0E62-D6DC-276BD46DB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B033B-4CC5-DCBB-6EA9-41C479ADE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936C-02F1-432D-8FDA-B6147B4430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790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E69A5-D891-BA99-A1BD-816BC856D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C8160-5880-B294-C96D-B9CC7060C4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67D05-79B2-6692-DDAB-7E760AC11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88024-F22A-5180-F7E4-0B96C4ADB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4D09-5C26-4923-A1DF-8628069FEB76}" type="datetimeFigureOut">
              <a:rPr lang="en-IN" smtClean="0"/>
              <a:t>03-01-2023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C87ED-6591-9C13-4F98-2B1FB6AB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71971-C7B1-7C45-B57B-3355405F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936C-02F1-432D-8FDA-B6147B4430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5735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E8C41-F5F6-CF87-EDB0-13BD87FF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44CC5-169A-488A-E67F-9C9D03017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F9E94-ABA3-C988-CFC7-8E2F9311A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AF8598-D4D0-AE18-A7A5-E21B2AB00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889160-E9EF-44A3-2139-4C168E14A1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069850-DBBC-DE8D-CA7A-25B605F4E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4D09-5C26-4923-A1DF-8628069FEB76}" type="datetimeFigureOut">
              <a:rPr lang="en-IN" smtClean="0"/>
              <a:t>03-01-2023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D347CD-E615-4D7C-1B0E-CB5C74C4C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F86480-D9F6-236A-E80D-FA34FE961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936C-02F1-432D-8FDA-B6147B4430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536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13557-2888-C964-63B6-AEC53B506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FF112-1AC1-6A76-95A0-035A3A0D0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4D09-5C26-4923-A1DF-8628069FEB76}" type="datetimeFigureOut">
              <a:rPr lang="en-IN" smtClean="0"/>
              <a:t>03-01-2023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12D994-F00C-4640-76F5-40FF5C5F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811BD-C431-BF47-68D9-885E486AA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936C-02F1-432D-8FDA-B6147B4430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519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CFE3A7-719F-357F-BD12-4EC6C1B3D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4D09-5C26-4923-A1DF-8628069FEB76}" type="datetimeFigureOut">
              <a:rPr lang="en-IN" smtClean="0"/>
              <a:t>03-01-2023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E5DB59-4CB0-16C1-A2C7-166EB6DC3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E6DFF-0672-EA84-5C51-EAE69C54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936C-02F1-432D-8FDA-B6147B4430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855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732BB-3E4D-34B0-37A4-2B27DFAA8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ABB72-2D79-3ECE-E2DE-8BA0A26BA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02F7DB-49D6-42F9-1B53-22C1D6277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006BA0-348A-F21D-2384-ADF52AE9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4D09-5C26-4923-A1DF-8628069FEB76}" type="datetimeFigureOut">
              <a:rPr lang="en-IN" smtClean="0"/>
              <a:t>03-01-2023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96A21-AC6D-29C6-9E6C-B8362DBE7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C88E4-666C-BE11-7663-58BA0FCF1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936C-02F1-432D-8FDA-B6147B4430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127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76B3-2FE9-8AAE-4356-68361C780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A9DF7C-7398-F33E-A8F6-30D973A40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C3F98-F24B-A068-BFAE-2D54B70FF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93558-95FC-62F9-D5DB-5DD8886A2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4D09-5C26-4923-A1DF-8628069FEB76}" type="datetimeFigureOut">
              <a:rPr lang="en-IN" smtClean="0"/>
              <a:t>03-01-2023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38571-4E7C-A631-0938-99C2524A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E13C0-5FB8-A635-8F2C-D047CAEF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936C-02F1-432D-8FDA-B6147B4430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5963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A0079B-6E8C-5B13-FF22-E57CDAEC3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1ACE6-0956-BB70-EBF2-135EF8F9F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E8521-A202-71FB-C40C-28E3E03B53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64D09-5C26-4923-A1DF-8628069FEB76}" type="datetimeFigureOut">
              <a:rPr lang="en-IN" smtClean="0"/>
              <a:t>03-01-2023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33984-3D1E-AC19-4AB6-7533F83AD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CBF00-9B09-07B9-BD01-FEFA70D92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7936C-02F1-432D-8FDA-B6147B4430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921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7CDE5-65F9-460B-2E74-AC02377A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Trade – meaning and features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CB2261-0665-915E-947D-D16C45EBC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803" y="1945446"/>
            <a:ext cx="2362200" cy="1933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4EE4B0-0CA3-0B15-5F61-35E0C2A7B5DE}"/>
              </a:ext>
            </a:extLst>
          </p:cNvPr>
          <p:cNvSpPr txBox="1"/>
          <p:nvPr/>
        </p:nvSpPr>
        <p:spPr>
          <a:xfrm>
            <a:off x="3287730" y="2054831"/>
            <a:ext cx="76439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Trade is commonly understood to mean exchange of goods and services among people.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Trade can be internal or external.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internal mean, transaction taking place within nation or region.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external mean, trade among different countries.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5479D0-1325-B859-89C2-4F70659AE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810" y="3710168"/>
            <a:ext cx="4738265" cy="257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31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65CAB-A15D-58F9-7648-AD4014716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6E26E-E80A-F958-C577-EA1571CF6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Trade restrictive practices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Nowadays restrictive measures are very common in international trade.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 is to reduce imports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Instruments are: tariffs, quotas, exchange restrictions or regulations.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 is to reduce deficit in current account, protect home industries, preserve foreign reserve.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411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12276-40CB-D84F-7E1C-49660469C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6DE70-D646-C8DC-1A65-0A97BF433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buyer and seller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buyer and seller participates in international trade. It surpasses internal trade.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makes trade competitive and risky.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40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B909F-F189-2B24-1075-10532ABDA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international trade?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5D07A-C7A0-8A69-7BA4-2F5D1634B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international trade?</a:t>
            </a:r>
          </a:p>
          <a:p>
            <a:pPr marL="514350" indent="-514350">
              <a:buAutoNum type="arabicPeriod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 modern countries trade with one another?</a:t>
            </a:r>
          </a:p>
          <a:p>
            <a:pPr marL="514350" indent="-514350">
              <a:buAutoNum type="arabicPeriod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a nation cannot be self sufficient or self reliant?</a:t>
            </a:r>
          </a:p>
          <a:p>
            <a:pPr marL="514350" indent="-514350">
              <a:buAutoNum type="arabicPeriod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cannot nation a nation produce all goods and services desired by its citizens for different purposes?</a:t>
            </a: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0F6E14-FB5B-4295-2482-F76F6BE10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4" y="4376790"/>
            <a:ext cx="4314290" cy="2369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2DA56B-AEC3-24BF-0CD1-9BE4A4B7F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532" y="4376790"/>
            <a:ext cx="20383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13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78D4-CAB6-E551-0293-92D19499F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A3D75-3E04-03F4-E5F3-6425D8D7A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of the reasons that make countries engage in international trade.</a:t>
            </a: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Country lack in resource</a:t>
            </a:r>
          </a:p>
          <a:p>
            <a:pPr marL="514350" indent="-514350">
              <a:buAutoNum type="arabicPeriod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Deficiency respect to required capital</a:t>
            </a:r>
          </a:p>
          <a:p>
            <a:pPr marL="514350" indent="-514350">
              <a:buAutoNum type="arabicPeriod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skilled professionals</a:t>
            </a: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kinds of goods and services that a nation</a:t>
            </a:r>
          </a:p>
          <a:p>
            <a:pPr marL="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produce and export would depend on its</a:t>
            </a:r>
          </a:p>
          <a:p>
            <a:pPr marL="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 endowments. The abilities and skills of</a:t>
            </a:r>
          </a:p>
          <a:p>
            <a:pPr marL="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main factors: land, labour, capital would </a:t>
            </a:r>
          </a:p>
          <a:p>
            <a:pPr marL="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production basket of any nation.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0E56C3-7CA7-78F9-E2CA-27849CF89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922" y="2373330"/>
            <a:ext cx="4203064" cy="448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46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C30C8-3B69-A818-D45C-B30256356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 of international trade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F4398-3471-6D1B-CBC4-943A2A635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Immobility of factors of production</a:t>
            </a:r>
          </a:p>
          <a:p>
            <a:pPr marL="514350" indent="-514350"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Degree of immobility of factors like labor and capital is generally greater between countries than within the country.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Immigration laws, citizenship requirements, foreign investment policies of a nation often restrict international mobility of labor and capital.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Whereas factors can move easily within country.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508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40DB8-A09F-10DB-3A55-CAED88227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F56E0-E22D-3D88-772C-DDF626B63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Heterogenous market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market lacks homogeneity on account of differences in tastes and preferences, customs, etc.</a:t>
            </a: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406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10CE9-56CF-893B-2DAA-F069945E1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F51A4-CC63-78A4-695A-3BEB06231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national groups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Socio economic background plays a pivotal role in determining the types of goods and services that would be produced and consumed in any nation.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living standard, per capita income, etc.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Socio-economic factors influence demand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in foreign countries the demand for luxurious goods is  higher.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606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6CF41-5854-4C84-0BA7-D8D8B9EAD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6DFE8-EFAC-370D-534C-53CB3551D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political and economic policies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policies are different in different nation.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central govt of any nation adopt trade restrictions like custom duties or exchange control with an ultimate aim of reducing imports for the purpose of protecting domestic home industries.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policies of western economies to ban or drastically reduce outsourcing to companies in India will reduce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india’s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export which leads to current account deficit and adversely affecting balance of payments.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768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0B5A1-7B63-AC29-D866-258818F70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D3E77-D165-A8FD-5A7D-3521B1FA7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currencies in circulation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exchange of goods and services involves different currencies of different nations and different values.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US DOLLAR, INR, EURO,POLAND STERLING, ETC.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86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7E197-4788-D338-7997-03E2889EA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21133-2F87-0E8A-A70E-D8D8B8198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and cost of transport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Distance, cost is higher for international trade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Distance, cost is lower for internal trade.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128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512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International Trade – meaning and features</vt:lpstr>
      <vt:lpstr>Why international trade?</vt:lpstr>
      <vt:lpstr>PowerPoint Presentation</vt:lpstr>
      <vt:lpstr>Features of international trade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Trade – meaning and features</dc:title>
  <dc:creator>ram gaonkar</dc:creator>
  <cp:lastModifiedBy>ram gaonkar</cp:lastModifiedBy>
  <cp:revision>5</cp:revision>
  <dcterms:created xsi:type="dcterms:W3CDTF">2022-11-25T14:55:59Z</dcterms:created>
  <dcterms:modified xsi:type="dcterms:W3CDTF">2023-01-03T14:47:29Z</dcterms:modified>
</cp:coreProperties>
</file>