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DE333-BE69-C85C-7906-9CF550BBB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45D36-ECC7-C5F4-04AF-6F2BC90DE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7B9DB-E439-06F0-28DA-414934497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08812-FA32-98C2-0B2C-9282B2928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D93A1-5B5A-57D5-5684-6551C8EA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784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10254-600D-C761-76D7-02EF67A0F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C93D9-DB46-ECF5-5338-957F177D4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95FD3-CCEE-55A9-B9CD-B4611896A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BFBA2-B838-BABB-00BE-75896BA8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4BB0D-ECA9-F754-5E71-A12762CA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109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F203F-569C-BE1C-830D-E17F8E06C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4E9B1-36ED-B94B-1D8C-EE9FFC15E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F6F09-57DE-D7BE-CFCE-5AE3F13D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A79A3-279F-B3C3-907D-9051F85E4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71CA3-FAA5-DE99-6739-95AF9CAC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132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9E1B1-5C4D-26D7-6C41-381D8F48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FB54C-AC62-9AF2-BEF5-1F80E2D96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0D719-3B96-18CE-C490-68CF63A9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52C7-9175-3BCB-B3C4-54E65D13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7A396-3F0B-F04C-B99F-6F14652D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61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A96E-244F-AAD7-1D24-5811EE285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32024-626B-0700-4208-D63D09CF0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955A9-2BD0-CE0F-70D6-36154B32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4127F-19B8-57D5-1B09-E94D23CB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68FDC-AF2F-01AC-6E98-427ABFE9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470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25335-F61B-5E32-D2EB-C1351BFA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302DC-4500-BAEF-9D33-A1A9FE5B4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27409-F97B-6A87-81F7-986D18BFF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07C37-E8DF-9024-F6C6-F5A451858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135F4-7E6B-FE8C-B62D-C680129C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73362-6296-74E5-635D-85D959402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913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32218-157F-45F6-4064-9215538FC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65F2E-D991-09AC-A3C7-60CA8D30B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F367D-12EB-CE5B-12B3-A924CC2E7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44C29A-02EA-E442-6CDC-10556F696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941AD4-7075-97E5-9CBA-729FA3D17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D6EC0-4C14-E61F-A8AE-2871E2E1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DE227B-EFE1-99E7-3465-41351390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3A1C5D-1CFB-47B8-E484-F824D50B5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09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67F0-F1E9-416A-9FF4-1E14891EE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35CC8-CC80-41A1-365C-4DF2C060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CD9E90-87FD-0FFC-1561-25BC678FC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96F00-BCFD-5EA4-062D-8C57D3BB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641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819748-3B37-9337-4106-C0024D1B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C3872-46C2-8010-5336-3A9EEEA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65790-8377-B304-F180-3CE078AD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097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F2772-6BAC-2155-23D6-E3522520F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E019C-E22B-6E72-2E52-AE9DD35F2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0DBCB-0D50-D2BD-8075-C7E07CA41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75E1A-6FE7-A64F-AE12-BE194F655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CFA19-840E-5CFA-D40F-D35B74F3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D2865-7DCE-20B0-165C-8173C1A5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27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0772-7702-3DB5-0B94-F347876C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D389FA-DA6B-A440-B470-090FAD72F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33556-3C9D-4124-04C0-2E1461927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1E2BB-8E46-782D-0FF2-F8D282645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CD0FC-CF49-B9BC-CF83-50EDF431D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D3FD1-9FE9-7206-D772-4C497B74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828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392177-8706-1BDC-5870-0580E3533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AFCB0-0316-BA23-B3ED-7104AF396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94AB0-CB20-5450-45D9-28B881F99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9805D-6DCF-44EB-9C04-349F9347A430}" type="datetimeFigureOut">
              <a:rPr lang="en-IN" smtClean="0"/>
              <a:t>12-01-2023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8949E-39B7-CB9F-1555-0FB92C699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F9025-6297-CB06-0A07-33E741AFB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46DF-8DBA-4AC0-8A08-81CED4A3B6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04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3F90-4DDC-8AD0-74E8-5C4AE0AE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Gains from International Trade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9AFB6-047F-AEA7-E5E9-2F74AFE98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level of production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allocation of resources</a:t>
            </a:r>
          </a:p>
          <a:p>
            <a:pPr marL="514350" indent="-51435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wastage of productive resources</a:t>
            </a:r>
          </a:p>
          <a:p>
            <a:pPr marL="514350" indent="-51435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level of employment and income</a:t>
            </a:r>
          </a:p>
          <a:p>
            <a:pPr marL="514350" indent="-51435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Wider choice for consumer</a:t>
            </a:r>
          </a:p>
          <a:p>
            <a:pPr marL="514350" indent="-51435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the welfare of consumers</a:t>
            </a:r>
          </a:p>
          <a:p>
            <a:pPr marL="514350" indent="-514350"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 international relations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1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FB9A-A7B4-1B7A-EE6A-B6092C36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22D9-9171-027A-2C5D-003E45DD5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Higher level of production 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trade helps increasing the production capacity of a nation. </a:t>
            </a:r>
          </a:p>
        </p:txBody>
      </p:sp>
    </p:spTree>
    <p:extLst>
      <p:ext uri="{BB962C8B-B14F-4D97-AF65-F5344CB8AC3E}">
        <p14:creationId xmlns:p14="http://schemas.microsoft.com/office/powerpoint/2010/main" val="374527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AC55-D8A1-A7B5-0271-E4FA77916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C9C48-E8DE-B5CA-AF4E-2B5CBF98A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allocation of resources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Specialized production and division of labour leads to optimum use and allocation of country’s resources in particular.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 trade enables countries across the world to produce and export products to their competitive advantage and exchange products of their competitive disadvantage.</a:t>
            </a:r>
          </a:p>
        </p:txBody>
      </p:sp>
    </p:spTree>
    <p:extLst>
      <p:ext uri="{BB962C8B-B14F-4D97-AF65-F5344CB8AC3E}">
        <p14:creationId xmlns:p14="http://schemas.microsoft.com/office/powerpoint/2010/main" val="220206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9BCF-35BB-088A-C4ED-4C526A01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6378-3FAF-9C81-C177-B6DD6D4BF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wastage of productive resources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531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682D0-C618-46CA-ABA4-A9AC42DF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FD45F-A4CB-1713-F03D-5F8262CA5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Higher level of employment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International trade – caters large consumers- expanding trade – growing demand – result to higher investment and production – higher level of domestic employment.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018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6798C-912A-65E5-5E4A-A0586A43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24702-11A7-8A7E-BC21-837C8E6D0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Wider choice for consumers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Int trade helps in the consumption of those goods which are not produced at home.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283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F6C19-CD1A-EB52-633A-C390F7F90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7D6-36DE-1F70-E023-E1B97CAB5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the welfare of consumers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scale of production of goods and services as a result of int trade helps in improving the welfare of consumers.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supply of goods in domestic market.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higher supply would result in lowering the prices of goods. (increases real income of the consumers)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prices- increase consumption – improves the welfare of consumers at large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6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A3980-C5A5-8557-7B8D-6B7C5010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C0260-6273-ED0D-EA23-C2DEA50E4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Enhance international relations</a:t>
            </a:r>
          </a:p>
          <a:p>
            <a:endParaRPr lang="en-US" dirty="0"/>
          </a:p>
          <a:p>
            <a:r>
              <a:rPr lang="en-US" dirty="0"/>
              <a:t>Scope to improves economic, political, social as well as cultural relations between trading partners.</a:t>
            </a:r>
          </a:p>
          <a:p>
            <a:endParaRPr lang="en-US" dirty="0"/>
          </a:p>
          <a:p>
            <a:r>
              <a:rPr lang="en-US" dirty="0"/>
              <a:t>It involves exchange of technology, information, aid, loans, capital movement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107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255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Gains from 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Gains from International Trade</dc:title>
  <dc:creator>ram gaonkar</dc:creator>
  <cp:lastModifiedBy>ram gaonkar</cp:lastModifiedBy>
  <cp:revision>2</cp:revision>
  <dcterms:created xsi:type="dcterms:W3CDTF">2023-01-11T15:14:54Z</dcterms:created>
  <dcterms:modified xsi:type="dcterms:W3CDTF">2023-01-12T04:41:18Z</dcterms:modified>
</cp:coreProperties>
</file>