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62933-7F04-475D-52E3-D6EFBC4A98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3D2B7C-43C7-32E0-AFCB-314C7434F1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AC1BC-D3CD-E7AD-44D6-97F2C45B8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2C68-05CB-4ADA-9093-CC3D1CE4D34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A3B9A-4CBC-C750-F38E-EBCC0CBF6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3B8A7-1549-AAE2-E252-02D39AA56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0446-D222-4E99-99B0-30A45F8073E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3331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29A1C-3C25-82E5-E738-DECD7F63B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7CAF08-6EC6-769D-6370-5DE0876447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3C898-EC15-24E9-3F06-7D5C7A613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2C68-05CB-4ADA-9093-CC3D1CE4D34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80B60-E9CB-0A56-3A8A-18B1FA9DB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C9522-6275-68BD-4C52-A3FAF69B4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0446-D222-4E99-99B0-30A45F8073E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8951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EBAD3A-FF46-4845-E087-40893B2C95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E079CE-5964-9838-1C0E-7C3D6DEA53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13D63-7844-40D5-9B14-C201328BA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2C68-05CB-4ADA-9093-CC3D1CE4D34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DF19E-B381-13D4-F029-966D22631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3C0947-F1C9-0A63-91CB-EF7E2C0B2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0446-D222-4E99-99B0-30A45F8073E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3626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579C6-45FB-E9AE-F8F8-873AB39CB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0C73F-1232-E2AE-9335-2C3E9A49D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321885-7207-D889-E870-1798D0CF7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2C68-05CB-4ADA-9093-CC3D1CE4D34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1A0961-DD34-560B-A62C-91BAE23DF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4C393-B67B-C7FF-E312-781837B3B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0446-D222-4E99-99B0-30A45F8073E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9289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A8A7E-40B4-F2E4-5B70-30342DA3A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386C15-7149-ED38-6B45-238122A25A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BC8A0-D92D-3500-57A5-38E93DE12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2C68-05CB-4ADA-9093-CC3D1CE4D34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E87E5-AF65-FB08-381C-97251B4D5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9B179-A313-2ED7-E2D5-2BC15AF04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0446-D222-4E99-99B0-30A45F8073E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2241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16806-86AA-ABFF-A582-511724029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42BB3-589D-791D-66A3-54AC7F7050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A1F4B2-6445-3C90-89E2-9EFAE408A8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87BF05-7D93-4AF9-B27D-D9AB684C9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2C68-05CB-4ADA-9093-CC3D1CE4D34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FCDC66-905A-938D-2D61-7AE545EAA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F6177B-B5AA-37EB-C1A9-1D9B79617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0446-D222-4E99-99B0-30A45F8073E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2108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5C632-B165-ECFD-DBFF-7C8C7C554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FB211-9F58-86B3-9ED7-EC12A82EF8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7BC345-ACC8-F09C-A586-B33AC7B037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1ABBE8-72E8-907E-D9FB-C996853B7D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5BDFAA-2ADE-ED75-94C8-B2C3C63341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39B635-0565-B59F-14A6-68197E909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2C68-05CB-4ADA-9093-CC3D1CE4D34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957E7C-081E-5EB3-82C6-13875DFEB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758DCF-C3CD-A756-C7D3-EA297555F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0446-D222-4E99-99B0-30A45F8073E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2911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9DF64-795B-CE95-3BF7-0C2C04DA6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732597-695A-C1EF-3139-3ADB1C380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2C68-05CB-4ADA-9093-CC3D1CE4D34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C0D157-4DB3-0340-741E-2F435DAC4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BBF465-4621-4049-14C5-EB17BF3F1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0446-D222-4E99-99B0-30A45F8073E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6623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88A03C-846F-1C60-3748-15B785806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2C68-05CB-4ADA-9093-CC3D1CE4D34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7B6805-9CE7-11A9-CB36-1C727DF0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CD4E19-36C2-5168-870E-A7AB238FC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0446-D222-4E99-99B0-30A45F8073E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9353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61493-6DC4-328F-42E1-D0C6AABFF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02C52-47D9-F06B-F9F7-B708CB85D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8DB0C4-D10F-10A2-62D1-7AE406E21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5424D-A67C-223A-8AEB-43B4676F2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2C68-05CB-4ADA-9093-CC3D1CE4D34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E8907B-283D-C1A4-4085-C20E5E7E0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70A333-88BE-4971-4828-5235D55FB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0446-D222-4E99-99B0-30A45F8073E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0131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A72A2-9D18-5448-C5B6-77D5CC12D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37B0F0-9D4F-2C01-2F9E-92EC01D673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BED53B-D7D7-E9F8-AC3D-6DDCA4307D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6CA259-F538-4174-F543-688DBA1B1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2C68-05CB-4ADA-9093-CC3D1CE4D34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7F2DCA-6340-F636-E1B2-D18596E66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BABFB7-F3D1-1DE3-5BD6-142E7345E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0446-D222-4E99-99B0-30A45F8073E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080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C68BF6-07D8-3DEE-96EE-7C853D1EF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D1A756-C074-6183-B1C7-B9869B9B0F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AEB65-B11E-28DF-55AA-EA9B89138F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22C68-05CB-4ADA-9093-CC3D1CE4D34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BE7BC-769F-5062-792F-1A4AE20886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E8486-4B36-4354-8EBD-F0337B5693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20446-D222-4E99-99B0-30A45F8073E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6994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59062-C4E0-5241-4968-1916DA3B7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Free Trade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FACBE-5A04-36E8-02C5-36FDA0821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policy of non interference by the govt in foreign trade is referred to as Free trade.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an absence of any artificial restrictions or obstacle to the freedom of trade of a country. With other nations.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Classical economist like Adam Smith and Ricardo are supporters of free trade.</a:t>
            </a:r>
          </a:p>
        </p:txBody>
      </p:sp>
    </p:spTree>
    <p:extLst>
      <p:ext uri="{BB962C8B-B14F-4D97-AF65-F5344CB8AC3E}">
        <p14:creationId xmlns:p14="http://schemas.microsoft.com/office/powerpoint/2010/main" val="2655570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D47C4-1ADE-7BFD-0A40-50F6B3050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 of free trade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6EC28-F925-FC54-3FAC-A5E872299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Unfavorable terms of trade in developing and underdeveloped countries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security and core industries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Trade of unwanted products takes place under free trade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Existence of laissez faire economy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Little scope for inventing latent resources of a nation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029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FB595-CCA8-33AE-1BC4-CC16FC79F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C27DC-71D0-525A-5189-CDE57E817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Unfavorable terms of trade in developing and underdeveloped countries</a:t>
            </a: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and underdeveloped nations usually have huge trade deficit leading unfavourable terms of trade.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causes:</a:t>
            </a:r>
          </a:p>
          <a:p>
            <a:pPr marL="571500" indent="-571500">
              <a:buAutoNum type="romanLcPeriod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Exportable surplus of these nation is less due to large size population</a:t>
            </a:r>
          </a:p>
          <a:p>
            <a:pPr marL="571500" indent="-571500">
              <a:buAutoNum type="romanLcPeriod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Higher consumption at home leads to higher imports</a:t>
            </a:r>
          </a:p>
          <a:p>
            <a:pPr marL="571500" indent="-571500">
              <a:buAutoNum type="romanLcPeriod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 of technological progress</a:t>
            </a:r>
          </a:p>
          <a:p>
            <a:pPr marL="571500" indent="-571500">
              <a:buAutoNum type="romanLcPeriod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 of capital formation</a:t>
            </a:r>
          </a:p>
          <a:p>
            <a:pPr marL="571500" indent="-571500">
              <a:buAutoNum type="romanLcPeriod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nations export primary commodities and import manufactured commodities</a:t>
            </a:r>
          </a:p>
          <a:p>
            <a:pPr marL="571500" indent="-571500">
              <a:buAutoNum type="romanLcPeriod"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460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782AA-78F0-A381-4964-7CDACE8CD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491DF-4C31-6BC7-8621-C4CDE7B72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National security and core industries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today’s world where every nation faces the threat from real or potential enemies, the issue of national security holds special significance.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country can afford to rely on any other nation for the purpose of national safety and security.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90402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586D8-B0C3-5C08-0C3B-34ADD8307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C869F-C1A3-4AB2-6B2D-03E4ACA80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Trade of unwanted products takes place under free trade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 trade permits the import and export of unwanted, health hazardous, banned products. 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Everything based on demand and supply.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Products like drugs, cocaine may be freely available in the world market.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also leads to endangering the existence of species in the near future.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350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C491C-8C07-932E-F28A-FCEE68DCE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55906-6AD3-2BAB-1B76-1B07866E0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Existence of laissez faire economy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survival of free trade is associated with the existence and smooth functioning of a ‘laissez faire’ economy.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role of govt is minimum.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during the great depression of 1929 J.M Keynes proved to the world that the existence of functional govt is very important for economic and social stability of a nation.</a:t>
            </a:r>
          </a:p>
        </p:txBody>
      </p:sp>
    </p:spTree>
    <p:extLst>
      <p:ext uri="{BB962C8B-B14F-4D97-AF65-F5344CB8AC3E}">
        <p14:creationId xmlns:p14="http://schemas.microsoft.com/office/powerpoint/2010/main" val="1373309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78836-3CF6-8E53-EB66-CAD085B63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A9CDF-C267-2AAF-223C-290BF88E8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Little scope for inventing latent resources of a nation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 trade does not provide more scope for research and development especially with reference to underdeveloped or scarce resources of the nation.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does not provide scope for hidden treasures of the nation to be explored.</a:t>
            </a:r>
          </a:p>
        </p:txBody>
      </p:sp>
    </p:spTree>
    <p:extLst>
      <p:ext uri="{BB962C8B-B14F-4D97-AF65-F5344CB8AC3E}">
        <p14:creationId xmlns:p14="http://schemas.microsoft.com/office/powerpoint/2010/main" val="529223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BFF36-4DAB-762F-C3B4-E80A14C09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Advantages of free trade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0B145-CB11-D816-071D-4DF6502EA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Free trade helps in maximizing the output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principles of Absolute cost and comparative cost advantage emphasized on free trade.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these theory free trade would help in maximization of world output in general and country’s output in particular. </a:t>
            </a:r>
          </a:p>
        </p:txBody>
      </p:sp>
    </p:spTree>
    <p:extLst>
      <p:ext uri="{BB962C8B-B14F-4D97-AF65-F5344CB8AC3E}">
        <p14:creationId xmlns:p14="http://schemas.microsoft.com/office/powerpoint/2010/main" val="3227195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4BEEE-BE75-BB4B-D198-961033E87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E71C9-C659-32D7-34C1-657271A42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Free trade ensures efficient utilization of factors of production</a:t>
            </a: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factors of production are employed in the production of goods and services in which a country enjoys cost advantage.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Thus they tend to be utilize more productively.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specialization in the production of goods of cost advantage ensures higher productivity and no wastage of the world resources.</a:t>
            </a: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111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D0278-AC35-6D84-67F1-74E9B4CAE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1B8F4-F50A-56CA-BC33-F2464F5BC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Greater rewards to factors of production</a:t>
            </a: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Efficient allocation of resources and maximized output resulting from free trade helps the factors of production like labour and capital to earn more.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Specialized skills and abilities help to improve the productivity of factors of production.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Higher productivity leads to higher earnings.</a:t>
            </a:r>
          </a:p>
        </p:txBody>
      </p:sp>
    </p:spTree>
    <p:extLst>
      <p:ext uri="{BB962C8B-B14F-4D97-AF65-F5344CB8AC3E}">
        <p14:creationId xmlns:p14="http://schemas.microsoft.com/office/powerpoint/2010/main" val="1820039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3D564-E965-60B0-300B-F5EF865A1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C644E-544F-3FA4-869D-7E09102E8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Free trade procures imports at lower rates</a:t>
            </a: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Goods &amp; services are imported for the purpose of consumption or investment.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these goods &amp; services are limited in the domestic market.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absence of restrictions, regulations help nation to import product from int mkt at a lower rates.</a:t>
            </a:r>
          </a:p>
        </p:txBody>
      </p:sp>
    </p:spTree>
    <p:extLst>
      <p:ext uri="{BB962C8B-B14F-4D97-AF65-F5344CB8AC3E}">
        <p14:creationId xmlns:p14="http://schemas.microsoft.com/office/powerpoint/2010/main" val="3208209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6BE81-3339-8CF2-35AA-8EDB6669C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9887B-1A4B-93E6-BCC8-3EFE90253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Free trade prevents the growth of domestic monopolies and consumer exploitation</a:t>
            </a: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Absence of competition from foreign suppliers lead to growth of domestic monopolies.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leads to exploitation of consumers, offering low quality product.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 trade brings competition.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Higher level of competition would induce seller to improve efficiency and quality of the products.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Wide choices to consumers also. </a:t>
            </a:r>
          </a:p>
        </p:txBody>
      </p:sp>
    </p:spTree>
    <p:extLst>
      <p:ext uri="{BB962C8B-B14F-4D97-AF65-F5344CB8AC3E}">
        <p14:creationId xmlns:p14="http://schemas.microsoft.com/office/powerpoint/2010/main" val="3246396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71A0B-D72F-8E5D-E5A5-072A29EF9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6ECEC-6726-7AB0-482A-A626DE889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Free trade brings about efficient allocation of factors of production</a:t>
            </a: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free trade the choice of products to be manufactured would depend on cost advantage and resource endowments of a country.</a:t>
            </a: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Hence domestic factors of production would be allocated as per factor efficiency and cost advantage in a particular industry.</a:t>
            </a: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325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58550-B0D8-BC52-DE8F-1E397857E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57F65-2111-BE7F-2EDD-4FA889D84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Increase in national income</a:t>
            </a: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closed economy National Income as the combination of consumption, investment and govt expenditure</a:t>
            </a: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Y=C+I+G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closed economy, the consumers are forced to consume what produced within the domestic boundaries.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for seller, sells only to domestic consumers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hence the benefit to both is limited</a:t>
            </a:r>
          </a:p>
        </p:txBody>
      </p:sp>
    </p:spTree>
    <p:extLst>
      <p:ext uri="{BB962C8B-B14F-4D97-AF65-F5344CB8AC3E}">
        <p14:creationId xmlns:p14="http://schemas.microsoft.com/office/powerpoint/2010/main" val="2159913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F2228-E6B9-3272-4259-82A2AC5E2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4B8E2-261C-E028-4279-4C9162A95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open economy, equation becomes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Y=C+I+G+X-M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X is export and M is import</a:t>
            </a:r>
          </a:p>
        </p:txBody>
      </p:sp>
    </p:spTree>
    <p:extLst>
      <p:ext uri="{BB962C8B-B14F-4D97-AF65-F5344CB8AC3E}">
        <p14:creationId xmlns:p14="http://schemas.microsoft.com/office/powerpoint/2010/main" val="4086897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811</Words>
  <Application>Microsoft Office PowerPoint</Application>
  <PresentationFormat>Widescreen</PresentationFormat>
  <Paragraphs>89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Free Trade </vt:lpstr>
      <vt:lpstr>Advantages of free trade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Disadvantages of free trade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Trade </dc:title>
  <dc:creator>ram gaonkar</dc:creator>
  <cp:lastModifiedBy>ram gaonkar</cp:lastModifiedBy>
  <cp:revision>9</cp:revision>
  <dcterms:created xsi:type="dcterms:W3CDTF">2023-01-13T07:05:14Z</dcterms:created>
  <dcterms:modified xsi:type="dcterms:W3CDTF">2023-01-18T14:56:33Z</dcterms:modified>
</cp:coreProperties>
</file>